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22C5-81BE-463C-B5FF-3C53285DEFF2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50F7-A74A-4385-B4D9-216E2B6F9CF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0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LE ARMI DELLA GRANDE GUERRA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71670" y="4214818"/>
            <a:ext cx="5214974" cy="52322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i="1" dirty="0"/>
              <a:t>v</a:t>
            </a:r>
            <a:r>
              <a:rPr lang="it-IT" sz="2800" i="1" dirty="0" smtClean="0"/>
              <a:t>ecchie armi e nuove tecnologie</a:t>
            </a:r>
            <a:endParaRPr lang="it-IT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00364" y="928670"/>
            <a:ext cx="2959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sommergibili</a:t>
            </a:r>
            <a:endParaRPr lang="it-IT" sz="4000" b="1" dirty="0"/>
          </a:p>
        </p:txBody>
      </p:sp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15040" cy="3901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86116" y="928670"/>
            <a:ext cx="2320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g</a:t>
            </a:r>
            <a:r>
              <a:rPr lang="it-IT" sz="4000" b="1" dirty="0" smtClean="0"/>
              <a:t>as tossici</a:t>
            </a:r>
            <a:endParaRPr lang="it-IT" sz="4000" b="1" dirty="0"/>
          </a:p>
        </p:txBody>
      </p:sp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10753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728" y="500042"/>
            <a:ext cx="6041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la “Grande </a:t>
            </a:r>
            <a:r>
              <a:rPr lang="it-IT" sz="3200" b="1" dirty="0" err="1" smtClean="0"/>
              <a:t>Bertha</a:t>
            </a:r>
            <a:r>
              <a:rPr lang="it-IT" sz="3200" b="1" dirty="0" smtClean="0"/>
              <a:t>” </a:t>
            </a:r>
          </a:p>
          <a:p>
            <a:pPr algn="ctr"/>
            <a:r>
              <a:rPr lang="it-IT" sz="3200" b="1" dirty="0" smtClean="0"/>
              <a:t>e il “cannone del Kaiser </a:t>
            </a:r>
            <a:r>
              <a:rPr lang="it-IT" sz="3200" b="1" dirty="0" err="1" smtClean="0"/>
              <a:t>Giglielmo</a:t>
            </a:r>
            <a:r>
              <a:rPr lang="it-IT" sz="3200" b="1" dirty="0" smtClean="0"/>
              <a:t>”</a:t>
            </a:r>
            <a:endParaRPr lang="it-IT" sz="3200" b="1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28794" y="2000240"/>
            <a:ext cx="508302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57422" y="1285860"/>
            <a:ext cx="4507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mortaio di piccolo calibro</a:t>
            </a:r>
            <a:endParaRPr lang="it-IT" sz="3200" b="1" dirty="0"/>
          </a:p>
        </p:txBody>
      </p:sp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85984" y="2143116"/>
            <a:ext cx="451485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86116" y="1285860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mitragliatrice</a:t>
            </a:r>
            <a:endParaRPr lang="it-IT" sz="3200" b="1" dirty="0"/>
          </a:p>
        </p:txBody>
      </p:sp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00231" y="2143116"/>
            <a:ext cx="495303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00496" y="1428736"/>
            <a:ext cx="147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granate</a:t>
            </a:r>
            <a:endParaRPr lang="it-IT" sz="3200" b="1" dirty="0"/>
          </a:p>
        </p:txBody>
      </p:sp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14620"/>
            <a:ext cx="417195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7554" y="1428736"/>
            <a:ext cx="2493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m</a:t>
            </a:r>
            <a:r>
              <a:rPr lang="it-IT" sz="3200" b="1" dirty="0" smtClean="0"/>
              <a:t>azze ferrate</a:t>
            </a:r>
            <a:endParaRPr lang="it-IT" sz="3200" b="1" dirty="0"/>
          </a:p>
        </p:txBody>
      </p:sp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0960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29124" y="428604"/>
            <a:ext cx="104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aerei</a:t>
            </a:r>
            <a:endParaRPr lang="it-IT" sz="3200" b="1" dirty="0"/>
          </a:p>
        </p:txBody>
      </p:sp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6214959" cy="3214710"/>
          </a:xfrm>
          <a:prstGeom prst="rect">
            <a:avLst/>
          </a:prstGeom>
          <a:noFill/>
        </p:spPr>
      </p:pic>
      <p:pic>
        <p:nvPicPr>
          <p:cNvPr id="22534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028347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28" y="928670"/>
            <a:ext cx="636496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72132" y="642918"/>
            <a:ext cx="2663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carri armati</a:t>
            </a:r>
            <a:endParaRPr lang="it-IT" sz="4000" b="1" dirty="0"/>
          </a:p>
        </p:txBody>
      </p:sp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5072901" cy="2857520"/>
          </a:xfrm>
          <a:prstGeom prst="rect">
            <a:avLst/>
          </a:prstGeom>
          <a:noFill/>
        </p:spPr>
      </p:pic>
      <p:pic>
        <p:nvPicPr>
          <p:cNvPr id="2150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5072066" cy="3567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</Words>
  <Application>Microsoft Office PowerPoint</Application>
  <PresentationFormat>Presentazione su schermo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LE ARMI DELLA GRANDE GUERRA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armi della Grande guerra</dc:title>
  <dc:creator>simone.dell@libero.it</dc:creator>
  <cp:lastModifiedBy>simone.dell@libero.it</cp:lastModifiedBy>
  <cp:revision>3</cp:revision>
  <dcterms:created xsi:type="dcterms:W3CDTF">2020-11-03T16:14:36Z</dcterms:created>
  <dcterms:modified xsi:type="dcterms:W3CDTF">2020-11-03T16:39:23Z</dcterms:modified>
</cp:coreProperties>
</file>